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eague Spartan" charset="1" panose="000008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Lato Bold" charset="1" panose="020F0502020204030203"/>
      <p:regular r:id="rId25"/>
    </p:embeddedFont>
    <p:embeddedFont>
      <p:font typeface="Canva Sans Bold" charset="1" panose="020B0803030501040103"/>
      <p:regular r:id="rId26"/>
    </p:embeddedFont>
    <p:embeddedFont>
      <p:font typeface="Open San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Open Sans Bold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141548" y="1028700"/>
            <a:ext cx="2004904" cy="2140467"/>
          </a:xfrm>
          <a:custGeom>
            <a:avLst/>
            <a:gdLst/>
            <a:ahLst/>
            <a:cxnLst/>
            <a:rect r="r" b="b" t="t" l="l"/>
            <a:pathLst>
              <a:path h="2140467" w="2004904">
                <a:moveTo>
                  <a:pt x="0" y="0"/>
                </a:moveTo>
                <a:lnTo>
                  <a:pt x="2004904" y="0"/>
                </a:lnTo>
                <a:lnTo>
                  <a:pt x="2004904" y="2140467"/>
                </a:lnTo>
                <a:lnTo>
                  <a:pt x="0" y="214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20957" y="4029276"/>
            <a:ext cx="9846085" cy="141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b="true" sz="826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0587" y="5515075"/>
            <a:ext cx="8526827" cy="5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b="true" sz="301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on Database Management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0587" y="6143525"/>
            <a:ext cx="8526827" cy="49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27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Group: B3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0328" y="2951920"/>
            <a:ext cx="2674754" cy="26747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73280" y="2951920"/>
            <a:ext cx="2674754" cy="26747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61804" y="2951920"/>
            <a:ext cx="2674754" cy="26747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8871" y="6395619"/>
            <a:ext cx="2674754" cy="26747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61804" y="6395619"/>
            <a:ext cx="2674754" cy="26747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89391" y="6421024"/>
            <a:ext cx="2674754" cy="26747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93091" y="2951920"/>
            <a:ext cx="3702038" cy="6509315"/>
            <a:chOff x="0" y="0"/>
            <a:chExt cx="773512" cy="1360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3512" cy="1360070"/>
            </a:xfrm>
            <a:custGeom>
              <a:avLst/>
              <a:gdLst/>
              <a:ahLst/>
              <a:cxnLst/>
              <a:rect r="r" b="b" t="t" l="l"/>
              <a:pathLst>
                <a:path h="1360070" w="773512">
                  <a:moveTo>
                    <a:pt x="106654" y="0"/>
                  </a:moveTo>
                  <a:lnTo>
                    <a:pt x="666857" y="0"/>
                  </a:lnTo>
                  <a:cubicBezTo>
                    <a:pt x="695144" y="0"/>
                    <a:pt x="722272" y="11237"/>
                    <a:pt x="742273" y="31238"/>
                  </a:cubicBezTo>
                  <a:cubicBezTo>
                    <a:pt x="762275" y="51240"/>
                    <a:pt x="773512" y="78368"/>
                    <a:pt x="773512" y="106654"/>
                  </a:cubicBezTo>
                  <a:lnTo>
                    <a:pt x="773512" y="1253416"/>
                  </a:lnTo>
                  <a:cubicBezTo>
                    <a:pt x="773512" y="1281702"/>
                    <a:pt x="762275" y="1308830"/>
                    <a:pt x="742273" y="1328832"/>
                  </a:cubicBezTo>
                  <a:cubicBezTo>
                    <a:pt x="722272" y="1348833"/>
                    <a:pt x="695144" y="1360070"/>
                    <a:pt x="666857" y="1360070"/>
                  </a:cubicBezTo>
                  <a:lnTo>
                    <a:pt x="106654" y="1360070"/>
                  </a:lnTo>
                  <a:cubicBezTo>
                    <a:pt x="78368" y="1360070"/>
                    <a:pt x="51240" y="1348833"/>
                    <a:pt x="31238" y="1328832"/>
                  </a:cubicBezTo>
                  <a:cubicBezTo>
                    <a:pt x="11237" y="1308830"/>
                    <a:pt x="0" y="1281702"/>
                    <a:pt x="0" y="1253416"/>
                  </a:cubicBezTo>
                  <a:lnTo>
                    <a:pt x="0" y="106654"/>
                  </a:lnTo>
                  <a:cubicBezTo>
                    <a:pt x="0" y="78368"/>
                    <a:pt x="11237" y="51240"/>
                    <a:pt x="31238" y="31238"/>
                  </a:cubicBezTo>
                  <a:cubicBezTo>
                    <a:pt x="51240" y="11237"/>
                    <a:pt x="78368" y="0"/>
                    <a:pt x="1066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73512" cy="1407695"/>
            </a:xfrm>
            <a:prstGeom prst="rect">
              <a:avLst/>
            </a:prstGeom>
          </p:spPr>
          <p:txBody>
            <a:bodyPr anchor="ctr" rtlCol="false" tIns="41734" lIns="41734" bIns="41734" rIns="4173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320013" y="3426371"/>
            <a:ext cx="3559355" cy="71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6"/>
              </a:lnSpc>
            </a:pPr>
            <a:r>
              <a:rPr lang="en-US" sz="415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96168" y="4360063"/>
            <a:ext cx="3310399" cy="149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055" indent="-301527" lvl="1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</a:p>
          <a:p>
            <a:pPr algn="l" marL="603055" indent="-301527" lvl="1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</a:p>
          <a:p>
            <a:pPr algn="l" marL="603055" indent="-301527" lvl="1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46935" y="6931861"/>
            <a:ext cx="3505510" cy="71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6"/>
              </a:lnSpc>
            </a:pPr>
            <a:r>
              <a:rPr lang="en-US" sz="415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67509" y="7865554"/>
            <a:ext cx="2553201" cy="100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055" indent="-301527" lvl="1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</a:p>
          <a:p>
            <a:pPr algn="l" marL="603055" indent="-301527" lvl="1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</a:p>
        </p:txBody>
      </p:sp>
      <p:sp>
        <p:nvSpPr>
          <p:cNvPr name="Freeform 28" id="28"/>
          <p:cNvSpPr/>
          <p:nvPr/>
        </p:nvSpPr>
        <p:spPr>
          <a:xfrm flipH="true" flipV="true" rot="5400000">
            <a:off x="2660699" y="4969261"/>
            <a:ext cx="16230600" cy="852107"/>
          </a:xfrm>
          <a:custGeom>
            <a:avLst/>
            <a:gdLst/>
            <a:ahLst/>
            <a:cxnLst/>
            <a:rect r="r" b="b" t="t" l="l"/>
            <a:pathLst>
              <a:path h="852107" w="16230600">
                <a:moveTo>
                  <a:pt x="16230600" y="852106"/>
                </a:moveTo>
                <a:lnTo>
                  <a:pt x="0" y="852106"/>
                </a:lnTo>
                <a:lnTo>
                  <a:pt x="0" y="0"/>
                </a:lnTo>
                <a:lnTo>
                  <a:pt x="16230600" y="0"/>
                </a:lnTo>
                <a:lnTo>
                  <a:pt x="16230600" y="85210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349700" y="1326632"/>
            <a:ext cx="3891708" cy="119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b="true" sz="699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9433" y="4000981"/>
            <a:ext cx="2233629" cy="52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29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Passengers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13821" y="3811539"/>
            <a:ext cx="217072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Railway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Staff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1408" y="3708273"/>
            <a:ext cx="2170720" cy="10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Ticket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41408" y="7250397"/>
            <a:ext cx="2170720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Maintenance Crew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13821" y="7319616"/>
            <a:ext cx="2170720" cy="8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Administrative Staff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9433" y="7151972"/>
            <a:ext cx="217072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Operators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04210" y="1349285"/>
            <a:ext cx="5955090" cy="119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b="true" sz="699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STACKS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75999" y="347014"/>
            <a:ext cx="4547152" cy="122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3"/>
              </a:lnSpc>
            </a:pPr>
            <a:r>
              <a:rPr lang="en-US" b="true" sz="707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TECH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68572" y="375589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b="true" sz="515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TARGETED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24116" y="9201150"/>
            <a:ext cx="261390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26639" y="1992532"/>
            <a:ext cx="8115300" cy="674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Admin Panel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Passenger and Employee Panels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Train and Ticket Management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Profile Management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Search and View Features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Accounting Overview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53694" y="2078257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8"/>
                </a:lnTo>
                <a:lnTo>
                  <a:pt x="0" y="58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6061" y="3782096"/>
            <a:ext cx="4654230" cy="2145360"/>
            <a:chOff x="0" y="0"/>
            <a:chExt cx="1414320" cy="651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4320" cy="651928"/>
            </a:xfrm>
            <a:custGeom>
              <a:avLst/>
              <a:gdLst/>
              <a:ahLst/>
              <a:cxnLst/>
              <a:rect r="r" b="b" t="t" l="l"/>
              <a:pathLst>
                <a:path h="651928" w="1414320">
                  <a:moveTo>
                    <a:pt x="72986" y="0"/>
                  </a:moveTo>
                  <a:lnTo>
                    <a:pt x="1341334" y="0"/>
                  </a:lnTo>
                  <a:cubicBezTo>
                    <a:pt x="1381643" y="0"/>
                    <a:pt x="1414320" y="32677"/>
                    <a:pt x="1414320" y="72986"/>
                  </a:cubicBezTo>
                  <a:lnTo>
                    <a:pt x="1414320" y="578942"/>
                  </a:lnTo>
                  <a:cubicBezTo>
                    <a:pt x="1414320" y="619251"/>
                    <a:pt x="1381643" y="651928"/>
                    <a:pt x="1341334" y="651928"/>
                  </a:cubicBezTo>
                  <a:lnTo>
                    <a:pt x="72986" y="651928"/>
                  </a:lnTo>
                  <a:cubicBezTo>
                    <a:pt x="32677" y="651928"/>
                    <a:pt x="0" y="619251"/>
                    <a:pt x="0" y="578942"/>
                  </a:cubicBezTo>
                  <a:lnTo>
                    <a:pt x="0" y="72986"/>
                  </a:lnTo>
                  <a:cubicBezTo>
                    <a:pt x="0" y="32677"/>
                    <a:pt x="32677" y="0"/>
                    <a:pt x="729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14320" cy="699553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21490" y="4496552"/>
            <a:ext cx="6021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653694" y="3197378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8"/>
                </a:lnTo>
                <a:lnTo>
                  <a:pt x="0" y="58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53694" y="4315496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9"/>
                </a:lnTo>
                <a:lnTo>
                  <a:pt x="0" y="5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53694" y="5409467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9"/>
                </a:lnTo>
                <a:lnTo>
                  <a:pt x="0" y="5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53694" y="6527586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8"/>
                </a:lnTo>
                <a:lnTo>
                  <a:pt x="0" y="58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53694" y="7645704"/>
            <a:ext cx="820111" cy="584719"/>
          </a:xfrm>
          <a:custGeom>
            <a:avLst/>
            <a:gdLst/>
            <a:ahLst/>
            <a:cxnLst/>
            <a:rect r="r" b="b" t="t" l="l"/>
            <a:pathLst>
              <a:path h="584719" w="820111">
                <a:moveTo>
                  <a:pt x="0" y="0"/>
                </a:moveTo>
                <a:lnTo>
                  <a:pt x="820111" y="0"/>
                </a:lnTo>
                <a:lnTo>
                  <a:pt x="820111" y="584719"/>
                </a:lnTo>
                <a:lnTo>
                  <a:pt x="0" y="58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806925" y="9201150"/>
            <a:ext cx="495773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4502250"/>
            <a:ext cx="18802350" cy="2006600"/>
            <a:chOff x="0" y="0"/>
            <a:chExt cx="4952059" cy="528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74545" y="2730947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19675"/>
            <a:ext cx="15448077" cy="109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8"/>
              </a:lnSpc>
            </a:pPr>
            <a:r>
              <a:rPr lang="en-US" b="true" sz="63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EXPENSE MANAGEMENT SYSYTEM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1487" y="9201150"/>
            <a:ext cx="426648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6854" y="813664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62333" y="1606753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62333" y="4210291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62333" y="6811982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399804" y="3521314"/>
            <a:ext cx="4101139" cy="4028045"/>
          </a:xfrm>
          <a:custGeom>
            <a:avLst/>
            <a:gdLst/>
            <a:ahLst/>
            <a:cxnLst/>
            <a:rect r="r" b="b" t="t" l="l"/>
            <a:pathLst>
              <a:path h="4028045" w="4101139">
                <a:moveTo>
                  <a:pt x="0" y="0"/>
                </a:moveTo>
                <a:lnTo>
                  <a:pt x="4101139" y="0"/>
                </a:lnTo>
                <a:lnTo>
                  <a:pt x="4101139" y="4028046"/>
                </a:lnTo>
                <a:lnTo>
                  <a:pt x="0" y="4028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550678" y="1680913"/>
            <a:ext cx="5826953" cy="12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5"/>
              </a:lnSpc>
            </a:pPr>
            <a:r>
              <a:rPr lang="en-US" sz="728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53791" y="603290"/>
            <a:ext cx="4547152" cy="122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3"/>
              </a:lnSpc>
            </a:pPr>
            <a:r>
              <a:rPr lang="en-US" b="true" sz="707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1879" y="1978050"/>
            <a:ext cx="5132343" cy="103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  <a:spcBef>
                <a:spcPct val="0"/>
              </a:spcBef>
            </a:pPr>
            <a:r>
              <a:rPr lang="en-US" sz="293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Establish Admin-Only Access to Financial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704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704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7704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1879" y="4562160"/>
            <a:ext cx="5033390" cy="103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Facilitate Expense Review by Time Frame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355" y="7279151"/>
            <a:ext cx="5033390" cy="103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Efficient Database Search Functionality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35736" y="9201150"/>
            <a:ext cx="438150" cy="5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1890" y="604244"/>
            <a:ext cx="8770169" cy="76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6"/>
              </a:lnSpc>
            </a:pPr>
            <a:r>
              <a:rPr lang="en-US" b="true" sz="44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STACKS AND </a:t>
            </a:r>
            <a:r>
              <a:rPr lang="en-US" b="true" sz="4454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7110" y="2436035"/>
            <a:ext cx="16355401" cy="6080164"/>
            <a:chOff x="0" y="0"/>
            <a:chExt cx="21807201" cy="810688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638824" cy="8106885"/>
              <a:chOff x="0" y="0"/>
              <a:chExt cx="1113842" cy="160136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13842" cy="1601360"/>
              </a:xfrm>
              <a:custGeom>
                <a:avLst/>
                <a:gdLst/>
                <a:ahLst/>
                <a:cxnLst/>
                <a:rect r="r" b="b" t="t" l="l"/>
                <a:pathLst>
                  <a:path h="1601360" w="1113842">
                    <a:moveTo>
                      <a:pt x="93362" y="0"/>
                    </a:moveTo>
                    <a:lnTo>
                      <a:pt x="1020480" y="0"/>
                    </a:lnTo>
                    <a:cubicBezTo>
                      <a:pt x="1072042" y="0"/>
                      <a:pt x="1113842" y="41799"/>
                      <a:pt x="1113842" y="93362"/>
                    </a:cubicBezTo>
                    <a:lnTo>
                      <a:pt x="1113842" y="1507998"/>
                    </a:lnTo>
                    <a:cubicBezTo>
                      <a:pt x="1113842" y="1532759"/>
                      <a:pt x="1104005" y="1556506"/>
                      <a:pt x="1086497" y="1574015"/>
                    </a:cubicBezTo>
                    <a:cubicBezTo>
                      <a:pt x="1068988" y="1591524"/>
                      <a:pt x="1045241" y="1601360"/>
                      <a:pt x="1020480" y="1601360"/>
                    </a:cubicBezTo>
                    <a:lnTo>
                      <a:pt x="93362" y="1601360"/>
                    </a:lnTo>
                    <a:cubicBezTo>
                      <a:pt x="68601" y="1601360"/>
                      <a:pt x="44854" y="1591524"/>
                      <a:pt x="27345" y="1574015"/>
                    </a:cubicBezTo>
                    <a:cubicBezTo>
                      <a:pt x="9836" y="1556506"/>
                      <a:pt x="0" y="1532759"/>
                      <a:pt x="0" y="1507998"/>
                    </a:cubicBezTo>
                    <a:lnTo>
                      <a:pt x="0" y="93362"/>
                    </a:lnTo>
                    <a:cubicBezTo>
                      <a:pt x="0" y="68601"/>
                      <a:pt x="9836" y="44854"/>
                      <a:pt x="27345" y="27345"/>
                    </a:cubicBezTo>
                    <a:cubicBezTo>
                      <a:pt x="44854" y="9836"/>
                      <a:pt x="68601" y="0"/>
                      <a:pt x="93362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113842" cy="1648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3873815" y="1963583"/>
              <a:ext cx="6474788" cy="41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5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Obj 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73815" y="5433736"/>
              <a:ext cx="6474788" cy="41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5"/>
                </a:lnSpc>
                <a:spcBef>
                  <a:spcPct val="0"/>
                </a:spcBef>
              </a:pPr>
              <a:r>
                <a:rPr lang="en-US" sz="183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obj 03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8114770" y="0"/>
              <a:ext cx="5638824" cy="8106885"/>
              <a:chOff x="0" y="0"/>
              <a:chExt cx="1113842" cy="16013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13842" cy="1601360"/>
              </a:xfrm>
              <a:custGeom>
                <a:avLst/>
                <a:gdLst/>
                <a:ahLst/>
                <a:cxnLst/>
                <a:rect r="r" b="b" t="t" l="l"/>
                <a:pathLst>
                  <a:path h="1601360" w="1113842">
                    <a:moveTo>
                      <a:pt x="93362" y="0"/>
                    </a:moveTo>
                    <a:lnTo>
                      <a:pt x="1020480" y="0"/>
                    </a:lnTo>
                    <a:cubicBezTo>
                      <a:pt x="1072042" y="0"/>
                      <a:pt x="1113842" y="41799"/>
                      <a:pt x="1113842" y="93362"/>
                    </a:cubicBezTo>
                    <a:lnTo>
                      <a:pt x="1113842" y="1507998"/>
                    </a:lnTo>
                    <a:cubicBezTo>
                      <a:pt x="1113842" y="1532759"/>
                      <a:pt x="1104005" y="1556506"/>
                      <a:pt x="1086497" y="1574015"/>
                    </a:cubicBezTo>
                    <a:cubicBezTo>
                      <a:pt x="1068988" y="1591524"/>
                      <a:pt x="1045241" y="1601360"/>
                      <a:pt x="1020480" y="1601360"/>
                    </a:cubicBezTo>
                    <a:lnTo>
                      <a:pt x="93362" y="1601360"/>
                    </a:lnTo>
                    <a:cubicBezTo>
                      <a:pt x="68601" y="1601360"/>
                      <a:pt x="44854" y="1591524"/>
                      <a:pt x="27345" y="1574015"/>
                    </a:cubicBezTo>
                    <a:cubicBezTo>
                      <a:pt x="9836" y="1556506"/>
                      <a:pt x="0" y="1532759"/>
                      <a:pt x="0" y="1507998"/>
                    </a:cubicBezTo>
                    <a:lnTo>
                      <a:pt x="0" y="93362"/>
                    </a:lnTo>
                    <a:cubicBezTo>
                      <a:pt x="0" y="68601"/>
                      <a:pt x="9836" y="44854"/>
                      <a:pt x="27345" y="27345"/>
                    </a:cubicBezTo>
                    <a:cubicBezTo>
                      <a:pt x="44854" y="9836"/>
                      <a:pt x="68601" y="0"/>
                      <a:pt x="93362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113842" cy="1648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168377" y="0"/>
              <a:ext cx="5638824" cy="8106885"/>
              <a:chOff x="0" y="0"/>
              <a:chExt cx="1113842" cy="160136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13842" cy="1601360"/>
              </a:xfrm>
              <a:custGeom>
                <a:avLst/>
                <a:gdLst/>
                <a:ahLst/>
                <a:cxnLst/>
                <a:rect r="r" b="b" t="t" l="l"/>
                <a:pathLst>
                  <a:path h="1601360" w="1113842">
                    <a:moveTo>
                      <a:pt x="93362" y="0"/>
                    </a:moveTo>
                    <a:lnTo>
                      <a:pt x="1020480" y="0"/>
                    </a:lnTo>
                    <a:cubicBezTo>
                      <a:pt x="1072042" y="0"/>
                      <a:pt x="1113842" y="41799"/>
                      <a:pt x="1113842" y="93362"/>
                    </a:cubicBezTo>
                    <a:lnTo>
                      <a:pt x="1113842" y="1507998"/>
                    </a:lnTo>
                    <a:cubicBezTo>
                      <a:pt x="1113842" y="1532759"/>
                      <a:pt x="1104005" y="1556506"/>
                      <a:pt x="1086497" y="1574015"/>
                    </a:cubicBezTo>
                    <a:cubicBezTo>
                      <a:pt x="1068988" y="1591524"/>
                      <a:pt x="1045241" y="1601360"/>
                      <a:pt x="1020480" y="1601360"/>
                    </a:cubicBezTo>
                    <a:lnTo>
                      <a:pt x="93362" y="1601360"/>
                    </a:lnTo>
                    <a:cubicBezTo>
                      <a:pt x="68601" y="1601360"/>
                      <a:pt x="44854" y="1591524"/>
                      <a:pt x="27345" y="1574015"/>
                    </a:cubicBezTo>
                    <a:cubicBezTo>
                      <a:pt x="9836" y="1556506"/>
                      <a:pt x="0" y="1532759"/>
                      <a:pt x="0" y="1507998"/>
                    </a:cubicBezTo>
                    <a:lnTo>
                      <a:pt x="0" y="93362"/>
                    </a:lnTo>
                    <a:cubicBezTo>
                      <a:pt x="0" y="68601"/>
                      <a:pt x="9836" y="44854"/>
                      <a:pt x="27345" y="27345"/>
                    </a:cubicBezTo>
                    <a:cubicBezTo>
                      <a:pt x="44854" y="9836"/>
                      <a:pt x="68601" y="0"/>
                      <a:pt x="93362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113842" cy="1648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6445254" y="1659543"/>
              <a:ext cx="866971" cy="703330"/>
            </a:xfrm>
            <a:custGeom>
              <a:avLst/>
              <a:gdLst/>
              <a:ahLst/>
              <a:cxnLst/>
              <a:rect r="r" b="b" t="t" l="l"/>
              <a:pathLst>
                <a:path h="703330" w="866971">
                  <a:moveTo>
                    <a:pt x="0" y="0"/>
                  </a:moveTo>
                  <a:lnTo>
                    <a:pt x="866971" y="0"/>
                  </a:lnTo>
                  <a:lnTo>
                    <a:pt x="866971" y="703330"/>
                  </a:lnTo>
                  <a:lnTo>
                    <a:pt x="0" y="70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87428" y="407041"/>
              <a:ext cx="3063969" cy="633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6"/>
                </a:lnSpc>
              </a:pPr>
              <a:r>
                <a:rPr lang="en-US" b="true" sz="2854">
                  <a:solidFill>
                    <a:srgbClr val="E5E5E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FRONT 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71480" y="1606020"/>
              <a:ext cx="1354521" cy="58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7"/>
                </a:lnSpc>
                <a:spcBef>
                  <a:spcPct val="0"/>
                </a:spcBef>
              </a:pPr>
              <a:r>
                <a:rPr lang="en-US" sz="26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HTML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71480" y="2957078"/>
              <a:ext cx="1126504" cy="587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7"/>
                </a:lnSpc>
                <a:spcBef>
                  <a:spcPct val="0"/>
                </a:spcBef>
              </a:pPr>
              <a:r>
                <a:rPr lang="en-US" sz="26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CSS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85604" y="4587247"/>
              <a:ext cx="2178893" cy="587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BootStrap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04967" y="6241767"/>
              <a:ext cx="2459530" cy="587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JavaScript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9744224" y="407041"/>
              <a:ext cx="2485155" cy="633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6"/>
                </a:lnSpc>
              </a:pPr>
              <a:r>
                <a:rPr lang="en-US" b="true" sz="2854">
                  <a:solidFill>
                    <a:srgbClr val="E5E5E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BACKEND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370930" y="1596495"/>
              <a:ext cx="1126504" cy="587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PHP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137402" y="2800388"/>
              <a:ext cx="1532397" cy="587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27"/>
                </a:lnSpc>
                <a:spcBef>
                  <a:spcPct val="0"/>
                </a:spcBef>
              </a:pPr>
              <a:r>
                <a:rPr lang="en-US" sz="251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MySQL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683822" y="407041"/>
              <a:ext cx="2607934" cy="633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6"/>
                </a:lnSpc>
              </a:pPr>
              <a:r>
                <a:rPr lang="en-US" b="true" sz="2854">
                  <a:solidFill>
                    <a:srgbClr val="E5E5E5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FEATURES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6815601" y="1736782"/>
              <a:ext cx="4709214" cy="503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Admin Dashboard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16477243" y="2993487"/>
              <a:ext cx="866971" cy="703330"/>
            </a:xfrm>
            <a:custGeom>
              <a:avLst/>
              <a:gdLst/>
              <a:ahLst/>
              <a:cxnLst/>
              <a:rect r="r" b="b" t="t" l="l"/>
              <a:pathLst>
                <a:path h="703330" w="866971">
                  <a:moveTo>
                    <a:pt x="0" y="0"/>
                  </a:moveTo>
                  <a:lnTo>
                    <a:pt x="866970" y="0"/>
                  </a:lnTo>
                  <a:lnTo>
                    <a:pt x="866970" y="703330"/>
                  </a:lnTo>
                  <a:lnTo>
                    <a:pt x="0" y="70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6878740" y="3153645"/>
              <a:ext cx="4709214" cy="503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Authentication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6445254" y="4215877"/>
              <a:ext cx="866971" cy="703330"/>
            </a:xfrm>
            <a:custGeom>
              <a:avLst/>
              <a:gdLst/>
              <a:ahLst/>
              <a:cxnLst/>
              <a:rect r="r" b="b" t="t" l="l"/>
              <a:pathLst>
                <a:path h="703330" w="866971">
                  <a:moveTo>
                    <a:pt x="0" y="0"/>
                  </a:moveTo>
                  <a:lnTo>
                    <a:pt x="866971" y="0"/>
                  </a:lnTo>
                  <a:lnTo>
                    <a:pt x="866971" y="703330"/>
                  </a:lnTo>
                  <a:lnTo>
                    <a:pt x="0" y="70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7683822" y="4383156"/>
              <a:ext cx="3165710" cy="503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Expense Reports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16477243" y="5439907"/>
              <a:ext cx="866971" cy="703330"/>
            </a:xfrm>
            <a:custGeom>
              <a:avLst/>
              <a:gdLst/>
              <a:ahLst/>
              <a:cxnLst/>
              <a:rect r="r" b="b" t="t" l="l"/>
              <a:pathLst>
                <a:path h="703330" w="866971">
                  <a:moveTo>
                    <a:pt x="0" y="0"/>
                  </a:moveTo>
                  <a:lnTo>
                    <a:pt x="866970" y="0"/>
                  </a:lnTo>
                  <a:lnTo>
                    <a:pt x="866970" y="703330"/>
                  </a:lnTo>
                  <a:lnTo>
                    <a:pt x="0" y="70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7271637" y="5382757"/>
              <a:ext cx="3797143" cy="102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Database Optimization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6477243" y="6663937"/>
              <a:ext cx="866971" cy="703330"/>
            </a:xfrm>
            <a:custGeom>
              <a:avLst/>
              <a:gdLst/>
              <a:ahLst/>
              <a:cxnLst/>
              <a:rect r="r" b="b" t="t" l="l"/>
              <a:pathLst>
                <a:path h="703330" w="866971">
                  <a:moveTo>
                    <a:pt x="0" y="0"/>
                  </a:moveTo>
                  <a:lnTo>
                    <a:pt x="866970" y="0"/>
                  </a:lnTo>
                  <a:lnTo>
                    <a:pt x="866970" y="703330"/>
                  </a:lnTo>
                  <a:lnTo>
                    <a:pt x="0" y="70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7271637" y="6772337"/>
              <a:ext cx="3797143" cy="503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3F3F3"/>
                  </a:solidFill>
                  <a:latin typeface="Poppins"/>
                  <a:ea typeface="Poppins"/>
                  <a:cs typeface="Poppins"/>
                  <a:sym typeface="Poppins"/>
                </a:rPr>
                <a:t>Data Filtering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828567" y="9201150"/>
            <a:ext cx="452488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7572" y="5038725"/>
            <a:ext cx="2421042" cy="9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45647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b="true" sz="515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TARGETED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14604" y="2267868"/>
            <a:ext cx="2674754" cy="26747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37557" y="2267868"/>
            <a:ext cx="2674754" cy="26747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26080" y="2267868"/>
            <a:ext cx="2674754" cy="26747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63147" y="5711567"/>
            <a:ext cx="2674754" cy="26747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26080" y="5711567"/>
            <a:ext cx="2674754" cy="267475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53668" y="5736971"/>
            <a:ext cx="2674754" cy="267475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808327" y="2781306"/>
            <a:ext cx="1687309" cy="157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29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 Business </a:t>
            </a:r>
          </a:p>
          <a:p>
            <a:pPr algn="ctr">
              <a:lnSpc>
                <a:spcPts val="4197"/>
              </a:lnSpc>
            </a:pPr>
            <a:r>
              <a:rPr lang="en-US" sz="29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Owners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2323" y="3290887"/>
            <a:ext cx="2302268" cy="54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Freelancers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05685" y="3024220"/>
            <a:ext cx="2170720" cy="10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05685" y="6805583"/>
            <a:ext cx="2170720" cy="54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Startups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78098" y="6734619"/>
            <a:ext cx="217072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83710" y="6467919"/>
            <a:ext cx="2170720" cy="10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24589" y="9201150"/>
            <a:ext cx="460444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>
                <a:solidFill>
                  <a:srgbClr val="ACACAC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8500" y="4477111"/>
            <a:ext cx="5245100" cy="1332778"/>
            <a:chOff x="0" y="0"/>
            <a:chExt cx="1381426" cy="351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45228" y="4371975"/>
            <a:ext cx="5118100" cy="1332778"/>
            <a:chOff x="0" y="0"/>
            <a:chExt cx="1347977" cy="3510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10892" y="3542408"/>
            <a:ext cx="11309435" cy="16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79"/>
              </a:lnSpc>
            </a:pPr>
            <a:r>
              <a:rPr lang="en-US" b="true" sz="9913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33297" y="5580928"/>
            <a:ext cx="8421405" cy="107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4"/>
              </a:lnSpc>
            </a:pPr>
            <a:r>
              <a:rPr lang="en-US" b="true" sz="62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QUERY PLEASE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96732"/>
            <a:ext cx="2960881" cy="296054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0" t="-16635" r="0" b="-1663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22712" y="4296732"/>
            <a:ext cx="2960881" cy="2960544"/>
            <a:chOff x="0" y="0"/>
            <a:chExt cx="6350013" cy="634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8358" t="-20488" r="0" b="-7197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298419" y="4296732"/>
            <a:ext cx="2960881" cy="2960544"/>
            <a:chOff x="0" y="0"/>
            <a:chExt cx="6350013" cy="6349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5"/>
              <a:stretch>
                <a:fillRect l="0" t="-16755" r="0" b="-1675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25706" y="4296732"/>
            <a:ext cx="2960881" cy="2960544"/>
            <a:chOff x="0" y="0"/>
            <a:chExt cx="6350013" cy="6349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6"/>
              <a:stretch>
                <a:fillRect l="-3859" t="0" r="-385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676618" y="1791504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18918" y="1116794"/>
            <a:ext cx="5871786" cy="62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b="true" sz="3639">
                <a:solidFill>
                  <a:srgbClr val="303642"/>
                </a:solidFill>
                <a:latin typeface="Lato Bold"/>
                <a:ea typeface="Lato Bold"/>
                <a:cs typeface="Lato Bold"/>
                <a:sym typeface="Lato Bold"/>
              </a:rPr>
              <a:t>MEET OUR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0499" y="7638528"/>
            <a:ext cx="3917282" cy="67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SHAMOYETA MOURIN MOULY</a:t>
            </a:r>
          </a:p>
          <a:p>
            <a:pPr algn="ctr">
              <a:lnSpc>
                <a:spcPts val="2576"/>
              </a:lnSpc>
            </a:pPr>
            <a:r>
              <a:rPr lang="en-US" b="true" sz="18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ROLL NO. 2252421036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2898" y="7612040"/>
            <a:ext cx="2866497" cy="70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LATIFA NISHAT NISHI</a:t>
            </a:r>
          </a:p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ROLL NO. 2252421062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4007" y="7599823"/>
            <a:ext cx="3378291" cy="70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TAHSINA TABASSUM ROZA</a:t>
            </a:r>
          </a:p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ROLL NO. 2252421084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93751" y="7599823"/>
            <a:ext cx="2866497" cy="70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RAIYAN BIN SARWAR</a:t>
            </a:r>
          </a:p>
          <a:p>
            <a:pPr algn="ctr">
              <a:lnSpc>
                <a:spcPts val="2806"/>
              </a:lnSpc>
            </a:pPr>
            <a:r>
              <a:rPr lang="en-US" b="true" sz="2004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ROLL NO. 2252421096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8131" y="9201150"/>
            <a:ext cx="213360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38278" y="3736365"/>
            <a:ext cx="5207445" cy="267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</a:pPr>
            <a:r>
              <a:rPr lang="en-US" b="true" sz="77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NAMES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472678" y="1246825"/>
            <a:ext cx="2134536" cy="21345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8040" lIns="58040" bIns="58040" rIns="580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03742" y="4270507"/>
            <a:ext cx="2134536" cy="213453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8040" lIns="58040" bIns="58040" rIns="580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03742" y="6905639"/>
            <a:ext cx="2134536" cy="213453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8040" lIns="58040" bIns="58040" rIns="580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03742" y="1659833"/>
            <a:ext cx="1872407" cy="15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1"/>
              </a:lnSpc>
            </a:pPr>
            <a:r>
              <a:rPr lang="en-US" sz="897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34807" y="4743260"/>
            <a:ext cx="1872407" cy="15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1"/>
              </a:lnSpc>
            </a:pPr>
            <a:r>
              <a:rPr lang="en-US" b="true" sz="897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34807" y="7376259"/>
            <a:ext cx="1872407" cy="152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1"/>
              </a:lnSpc>
            </a:pPr>
            <a:r>
              <a:rPr lang="en-US" sz="897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66210" y="1935083"/>
            <a:ext cx="6796143" cy="69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81"/>
              </a:lnSpc>
              <a:spcBef>
                <a:spcPct val="0"/>
              </a:spcBef>
            </a:pPr>
            <a:r>
              <a:rPr lang="en-US" sz="41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Beauty Salon Management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0609" y="7625058"/>
            <a:ext cx="8427346" cy="74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82"/>
              </a:lnSpc>
              <a:spcBef>
                <a:spcPct val="0"/>
              </a:spcBef>
            </a:pPr>
            <a:r>
              <a:rPr lang="en-US" sz="41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Expense Management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95515" y="4909183"/>
            <a:ext cx="8137532" cy="74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8"/>
              </a:lnSpc>
              <a:spcBef>
                <a:spcPct val="0"/>
              </a:spcBef>
            </a:pPr>
            <a:r>
              <a:rPr lang="en-US" sz="41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Railway Management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43715" y="9201150"/>
            <a:ext cx="222193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>
                <a:solidFill>
                  <a:srgbClr val="ACACAC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4502250"/>
            <a:ext cx="18802350" cy="2006600"/>
            <a:chOff x="0" y="0"/>
            <a:chExt cx="4952059" cy="528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74545" y="2730947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19675"/>
            <a:ext cx="15448077" cy="109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6"/>
              </a:lnSpc>
            </a:pPr>
            <a:r>
              <a:rPr lang="en-US" sz="63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BEAUTY SALON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5211" y="9201150"/>
            <a:ext cx="239200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4726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62333" y="1606753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62333" y="4210291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62333" y="6811982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50678" y="2846127"/>
            <a:ext cx="5940818" cy="5970671"/>
          </a:xfrm>
          <a:custGeom>
            <a:avLst/>
            <a:gdLst/>
            <a:ahLst/>
            <a:cxnLst/>
            <a:rect r="r" b="b" t="t" l="l"/>
            <a:pathLst>
              <a:path h="5970671" w="5940818">
                <a:moveTo>
                  <a:pt x="0" y="0"/>
                </a:moveTo>
                <a:lnTo>
                  <a:pt x="5940817" y="0"/>
                </a:lnTo>
                <a:lnTo>
                  <a:pt x="5940817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550678" y="1680913"/>
            <a:ext cx="5826953" cy="125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5"/>
              </a:lnSpc>
            </a:pPr>
            <a:r>
              <a:rPr lang="en-US" sz="728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90579" y="603290"/>
            <a:ext cx="4547152" cy="122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3"/>
              </a:lnSpc>
            </a:pPr>
            <a:r>
              <a:rPr lang="en-US" b="true" sz="707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1879" y="2263800"/>
            <a:ext cx="4856091" cy="4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Appointment Scheduling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704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704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7704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1879" y="4742652"/>
            <a:ext cx="4856091" cy="4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Billing and payment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879" y="7249093"/>
            <a:ext cx="4856091" cy="4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Reporting and Analytics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28860" y="9201150"/>
            <a:ext cx="251901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65189" y="6323196"/>
            <a:ext cx="8894111" cy="2674754"/>
            <a:chOff x="0" y="0"/>
            <a:chExt cx="270272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2728" cy="812800"/>
            </a:xfrm>
            <a:custGeom>
              <a:avLst/>
              <a:gdLst/>
              <a:ahLst/>
              <a:cxnLst/>
              <a:rect r="r" b="b" t="t" l="l"/>
              <a:pathLst>
                <a:path h="812800" w="2702728">
                  <a:moveTo>
                    <a:pt x="38193" y="0"/>
                  </a:moveTo>
                  <a:lnTo>
                    <a:pt x="2664534" y="0"/>
                  </a:lnTo>
                  <a:cubicBezTo>
                    <a:pt x="2674664" y="0"/>
                    <a:pt x="2684379" y="4024"/>
                    <a:pt x="2691541" y="11187"/>
                  </a:cubicBezTo>
                  <a:cubicBezTo>
                    <a:pt x="2698704" y="18349"/>
                    <a:pt x="2702728" y="28064"/>
                    <a:pt x="2702728" y="38193"/>
                  </a:cubicBezTo>
                  <a:lnTo>
                    <a:pt x="2702728" y="774607"/>
                  </a:lnTo>
                  <a:cubicBezTo>
                    <a:pt x="2702728" y="784736"/>
                    <a:pt x="2698704" y="794451"/>
                    <a:pt x="2691541" y="801613"/>
                  </a:cubicBezTo>
                  <a:cubicBezTo>
                    <a:pt x="2684379" y="808776"/>
                    <a:pt x="2674664" y="812800"/>
                    <a:pt x="2664534" y="812800"/>
                  </a:cubicBezTo>
                  <a:lnTo>
                    <a:pt x="38193" y="812800"/>
                  </a:lnTo>
                  <a:cubicBezTo>
                    <a:pt x="28064" y="812800"/>
                    <a:pt x="18349" y="808776"/>
                    <a:pt x="11187" y="801613"/>
                  </a:cubicBezTo>
                  <a:cubicBezTo>
                    <a:pt x="4024" y="794451"/>
                    <a:pt x="0" y="784736"/>
                    <a:pt x="0" y="774607"/>
                  </a:cubicBezTo>
                  <a:lnTo>
                    <a:pt x="0" y="38193"/>
                  </a:lnTo>
                  <a:cubicBezTo>
                    <a:pt x="0" y="28064"/>
                    <a:pt x="4024" y="18349"/>
                    <a:pt x="11187" y="11187"/>
                  </a:cubicBezTo>
                  <a:cubicBezTo>
                    <a:pt x="18349" y="4024"/>
                    <a:pt x="28064" y="0"/>
                    <a:pt x="381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2728" cy="8604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0796" y="3031016"/>
            <a:ext cx="8894111" cy="2674754"/>
            <a:chOff x="0" y="0"/>
            <a:chExt cx="270272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2728" cy="812800"/>
            </a:xfrm>
            <a:custGeom>
              <a:avLst/>
              <a:gdLst/>
              <a:ahLst/>
              <a:cxnLst/>
              <a:rect r="r" b="b" t="t" l="l"/>
              <a:pathLst>
                <a:path h="812800" w="2702728">
                  <a:moveTo>
                    <a:pt x="38193" y="0"/>
                  </a:moveTo>
                  <a:lnTo>
                    <a:pt x="2664534" y="0"/>
                  </a:lnTo>
                  <a:cubicBezTo>
                    <a:pt x="2674664" y="0"/>
                    <a:pt x="2684379" y="4024"/>
                    <a:pt x="2691541" y="11187"/>
                  </a:cubicBezTo>
                  <a:cubicBezTo>
                    <a:pt x="2698704" y="18349"/>
                    <a:pt x="2702728" y="28064"/>
                    <a:pt x="2702728" y="38193"/>
                  </a:cubicBezTo>
                  <a:lnTo>
                    <a:pt x="2702728" y="774607"/>
                  </a:lnTo>
                  <a:cubicBezTo>
                    <a:pt x="2702728" y="784736"/>
                    <a:pt x="2698704" y="794451"/>
                    <a:pt x="2691541" y="801613"/>
                  </a:cubicBezTo>
                  <a:cubicBezTo>
                    <a:pt x="2684379" y="808776"/>
                    <a:pt x="2674664" y="812800"/>
                    <a:pt x="2664534" y="812800"/>
                  </a:cubicBezTo>
                  <a:lnTo>
                    <a:pt x="38193" y="812800"/>
                  </a:lnTo>
                  <a:cubicBezTo>
                    <a:pt x="28064" y="812800"/>
                    <a:pt x="18349" y="808776"/>
                    <a:pt x="11187" y="801613"/>
                  </a:cubicBezTo>
                  <a:cubicBezTo>
                    <a:pt x="4024" y="794451"/>
                    <a:pt x="0" y="784736"/>
                    <a:pt x="0" y="774607"/>
                  </a:cubicBezTo>
                  <a:lnTo>
                    <a:pt x="0" y="38193"/>
                  </a:lnTo>
                  <a:cubicBezTo>
                    <a:pt x="0" y="28064"/>
                    <a:pt x="4024" y="18349"/>
                    <a:pt x="11187" y="11187"/>
                  </a:cubicBezTo>
                  <a:cubicBezTo>
                    <a:pt x="18349" y="4024"/>
                    <a:pt x="28064" y="0"/>
                    <a:pt x="3819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02728" cy="860425"/>
            </a:xfrm>
            <a:prstGeom prst="rect">
              <a:avLst/>
            </a:prstGeom>
          </p:spPr>
          <p:txBody>
            <a:bodyPr anchor="ctr" rtlCol="false" tIns="24785" lIns="24785" bIns="24785" rIns="24785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82022" y="1088886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360505"/>
            <a:ext cx="6998699" cy="1989274"/>
            <a:chOff x="0" y="0"/>
            <a:chExt cx="9331599" cy="265236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9331599" cy="66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b="true" sz="2933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ADMIN (SALON ADMINISTRATOR)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50892"/>
              <a:ext cx="8205773" cy="1601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Manages appointments, services, customers, and handles inquiries, invoices, and reports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6734984"/>
            <a:ext cx="7915429" cy="1576716"/>
            <a:chOff x="0" y="0"/>
            <a:chExt cx="10553906" cy="210228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41802"/>
              <a:ext cx="8205773" cy="106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Book appointments, view services, track bookings, and manage profiles.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0553906" cy="648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b="true" sz="2913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REGISTERED USERS (CLIENTS/CUSTOMERS)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33021" y="9201150"/>
            <a:ext cx="243580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91088"/>
            <a:ext cx="7188787" cy="7923368"/>
            <a:chOff x="0" y="0"/>
            <a:chExt cx="1233977" cy="1360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3977" cy="1360070"/>
            </a:xfrm>
            <a:custGeom>
              <a:avLst/>
              <a:gdLst/>
              <a:ahLst/>
              <a:cxnLst/>
              <a:rect r="r" b="b" t="t" l="l"/>
              <a:pathLst>
                <a:path h="1360070" w="1233977">
                  <a:moveTo>
                    <a:pt x="54924" y="0"/>
                  </a:moveTo>
                  <a:lnTo>
                    <a:pt x="1179053" y="0"/>
                  </a:lnTo>
                  <a:cubicBezTo>
                    <a:pt x="1209386" y="0"/>
                    <a:pt x="1233977" y="24590"/>
                    <a:pt x="1233977" y="54924"/>
                  </a:cubicBezTo>
                  <a:lnTo>
                    <a:pt x="1233977" y="1305146"/>
                  </a:lnTo>
                  <a:cubicBezTo>
                    <a:pt x="1233977" y="1319713"/>
                    <a:pt x="1228190" y="1333683"/>
                    <a:pt x="1217890" y="1343983"/>
                  </a:cubicBezTo>
                  <a:cubicBezTo>
                    <a:pt x="1207590" y="1354283"/>
                    <a:pt x="1193619" y="1360070"/>
                    <a:pt x="1179053" y="1360070"/>
                  </a:cubicBezTo>
                  <a:lnTo>
                    <a:pt x="54924" y="1360070"/>
                  </a:lnTo>
                  <a:cubicBezTo>
                    <a:pt x="24590" y="1360070"/>
                    <a:pt x="0" y="1335480"/>
                    <a:pt x="0" y="1305146"/>
                  </a:cubicBezTo>
                  <a:lnTo>
                    <a:pt x="0" y="54924"/>
                  </a:lnTo>
                  <a:cubicBezTo>
                    <a:pt x="0" y="24590"/>
                    <a:pt x="24590" y="0"/>
                    <a:pt x="549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33977" cy="1407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284318"/>
            <a:ext cx="3376503" cy="73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424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20664" y="691088"/>
            <a:ext cx="7681890" cy="7923368"/>
            <a:chOff x="0" y="0"/>
            <a:chExt cx="1250558" cy="12898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0558" cy="1289869"/>
            </a:xfrm>
            <a:custGeom>
              <a:avLst/>
              <a:gdLst/>
              <a:ahLst/>
              <a:cxnLst/>
              <a:rect r="r" b="b" t="t" l="l"/>
              <a:pathLst>
                <a:path h="1289869" w="1250558">
                  <a:moveTo>
                    <a:pt x="51399" y="0"/>
                  </a:moveTo>
                  <a:lnTo>
                    <a:pt x="1199159" y="0"/>
                  </a:lnTo>
                  <a:cubicBezTo>
                    <a:pt x="1212791" y="0"/>
                    <a:pt x="1225865" y="5415"/>
                    <a:pt x="1235504" y="15054"/>
                  </a:cubicBezTo>
                  <a:cubicBezTo>
                    <a:pt x="1245143" y="24693"/>
                    <a:pt x="1250558" y="37767"/>
                    <a:pt x="1250558" y="51399"/>
                  </a:cubicBezTo>
                  <a:lnTo>
                    <a:pt x="1250558" y="1238470"/>
                  </a:lnTo>
                  <a:cubicBezTo>
                    <a:pt x="1250558" y="1252102"/>
                    <a:pt x="1245143" y="1265175"/>
                    <a:pt x="1235504" y="1274815"/>
                  </a:cubicBezTo>
                  <a:cubicBezTo>
                    <a:pt x="1225865" y="1284454"/>
                    <a:pt x="1212791" y="1289869"/>
                    <a:pt x="1199159" y="1289869"/>
                  </a:cubicBezTo>
                  <a:lnTo>
                    <a:pt x="51399" y="1289869"/>
                  </a:lnTo>
                  <a:cubicBezTo>
                    <a:pt x="37767" y="1289869"/>
                    <a:pt x="24693" y="1284454"/>
                    <a:pt x="15054" y="1274815"/>
                  </a:cubicBezTo>
                  <a:cubicBezTo>
                    <a:pt x="5415" y="1265175"/>
                    <a:pt x="0" y="1252102"/>
                    <a:pt x="0" y="1238470"/>
                  </a:cubicBezTo>
                  <a:lnTo>
                    <a:pt x="0" y="51399"/>
                  </a:lnTo>
                  <a:cubicBezTo>
                    <a:pt x="0" y="37767"/>
                    <a:pt x="5415" y="24693"/>
                    <a:pt x="15054" y="15054"/>
                  </a:cubicBezTo>
                  <a:cubicBezTo>
                    <a:pt x="24693" y="5415"/>
                    <a:pt x="37767" y="0"/>
                    <a:pt x="513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50558" cy="1337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320664" y="1284318"/>
            <a:ext cx="3386408" cy="7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425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1762" y="1910019"/>
            <a:ext cx="6739693" cy="481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Appointment Management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 Management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Registration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Invoice and Sales Tracking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Enquiry Handling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Profile Management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Functionality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143500"/>
            <a:ext cx="3699226" cy="1707061"/>
            <a:chOff x="0" y="0"/>
            <a:chExt cx="4932302" cy="22760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4166367" cy="942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10"/>
                </a:lnSpc>
              </a:pPr>
              <a:r>
                <a:rPr lang="en-US" sz="4221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BACKEND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88507" y="686253"/>
              <a:ext cx="4143795" cy="1589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PHP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MySql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20080" y="1861493"/>
            <a:ext cx="4029534" cy="181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3532" y="9201150"/>
            <a:ext cx="262558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4502250"/>
            <a:ext cx="18802350" cy="2006600"/>
            <a:chOff x="0" y="0"/>
            <a:chExt cx="4952059" cy="528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74545" y="2730947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19675"/>
            <a:ext cx="16230600" cy="109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6"/>
              </a:lnSpc>
            </a:pPr>
            <a:r>
              <a:rPr lang="en-US" b="true" sz="63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RAILWAY MANAGEMENT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2291" y="9201150"/>
            <a:ext cx="205039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27173" y="8269390"/>
            <a:ext cx="2514600" cy="286660"/>
            <a:chOff x="0" y="0"/>
            <a:chExt cx="662281" cy="754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75499"/>
            </a:xfrm>
            <a:custGeom>
              <a:avLst/>
              <a:gdLst/>
              <a:ahLst/>
              <a:cxnLst/>
              <a:rect r="r" b="b" t="t" l="l"/>
              <a:pathLst>
                <a:path h="75499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75499"/>
                  </a:lnTo>
                  <a:lnTo>
                    <a:pt x="0" y="7549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23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62333" y="1606753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62333" y="4210291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62333" y="6811982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50678" y="1680913"/>
            <a:ext cx="5826953" cy="125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5"/>
              </a:lnSpc>
            </a:pPr>
            <a:r>
              <a:rPr lang="en-US" sz="728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90579" y="603290"/>
            <a:ext cx="4547152" cy="122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3"/>
              </a:lnSpc>
            </a:pPr>
            <a:r>
              <a:rPr lang="en-US" b="true" sz="707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879" y="2006625"/>
            <a:ext cx="4856091" cy="101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Efficient ticket booking and cancellation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704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704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704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1879" y="4590735"/>
            <a:ext cx="5033390" cy="101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Passenger and train </a:t>
            </a:r>
          </a:p>
          <a:p>
            <a:pPr algn="ct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1879" y="7469029"/>
            <a:ext cx="4856091" cy="49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5"/>
              </a:lnSpc>
              <a:spcBef>
                <a:spcPct val="0"/>
              </a:spcBef>
            </a:pPr>
            <a:r>
              <a:rPr lang="en-US" b="true" sz="293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Reporting and Analytics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11346133" y="3116312"/>
            <a:ext cx="4236044" cy="4849738"/>
          </a:xfrm>
          <a:custGeom>
            <a:avLst/>
            <a:gdLst/>
            <a:ahLst/>
            <a:cxnLst/>
            <a:rect r="r" b="b" t="t" l="l"/>
            <a:pathLst>
              <a:path h="4849738" w="4236044">
                <a:moveTo>
                  <a:pt x="4236043" y="0"/>
                </a:moveTo>
                <a:lnTo>
                  <a:pt x="0" y="0"/>
                </a:lnTo>
                <a:lnTo>
                  <a:pt x="0" y="4849738"/>
                </a:lnTo>
                <a:lnTo>
                  <a:pt x="4236043" y="4849738"/>
                </a:lnTo>
                <a:lnTo>
                  <a:pt x="4236043" y="0"/>
                </a:lnTo>
                <a:close/>
              </a:path>
            </a:pathLst>
          </a:custGeom>
          <a:blipFill>
            <a:blip r:embed="rId3"/>
            <a:stretch>
              <a:fillRect l="-9166" t="0" r="-9166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930868" y="9201150"/>
            <a:ext cx="247886" cy="5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3187" b="true">
                <a:solidFill>
                  <a:srgbClr val="ACACA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DAGO0_apj4E</dc:identifier>
  <dcterms:modified xsi:type="dcterms:W3CDTF">2011-08-01T06:04:30Z</dcterms:modified>
  <cp:revision>1</cp:revision>
  <dc:title>Group B3</dc:title>
</cp:coreProperties>
</file>